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1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5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ACE5903-9B22-494D-9FD3-6D9B523333C2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C0ABB8C-2F04-44C1-BCD5-B7C914A9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ECCD743-E5A0-429C-B422-8C02CD222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30964D-A3EC-4111-8BF7-383360089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D5F002-7984-4D12-818E-C9D041054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6332E57-5044-49BE-AFF8-1B76940EC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586B2C-7754-4833-9CB3-AE55D9BA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F0263-6ECC-49C9-816A-E9E3D6BD9660}"/>
              </a:ext>
            </a:extLst>
          </p:cNvPr>
          <p:cNvSpPr txBox="1"/>
          <p:nvPr/>
        </p:nvSpPr>
        <p:spPr>
          <a:xfrm>
            <a:off x="902020" y="869747"/>
            <a:ext cx="6657476" cy="5126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kumimoji="0" lang="en-US" sz="6600" b="1" i="0" u="none" strike="noStrike" kern="1200" cap="all" spc="0" normalizeH="0" baseline="0">
                <a:ln w="15875">
                  <a:solidFill>
                    <a:sysClr val="window" lastClr="FFFFFF"/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BOC Mobile Banking Application</a:t>
            </a:r>
            <a:endParaRPr kumimoji="0" lang="en-US" sz="6600" b="1" i="0" u="none" strike="noStrike" kern="1200" cap="all" spc="0" normalizeH="0" baseline="0" dirty="0">
              <a:ln w="15875">
                <a:solidFill>
                  <a:sysClr val="window" lastClr="FFFFFF"/>
                </a:solidFill>
              </a:ln>
              <a:solidFill>
                <a:srgbClr val="FFC000"/>
              </a:solidFill>
              <a:effectLst>
                <a:outerShdw dist="38100" dir="2700000" algn="tl" rotWithShape="0">
                  <a:srgbClr val="DF5327"/>
                </a:outerShdw>
              </a:effectLst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25CD05-7BC4-424D-96DE-541C38A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0795F5-4FA7-4966-BE2A-A7F12F311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35" t="19464" r="35770" b="19584"/>
          <a:stretch/>
        </p:blipFill>
        <p:spPr>
          <a:xfrm>
            <a:off x="8486633" y="2054826"/>
            <a:ext cx="2532916" cy="2738752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617EC-03FC-481F-8E07-07777A9796F9}"/>
              </a:ext>
            </a:extLst>
          </p:cNvPr>
          <p:cNvSpPr txBox="1"/>
          <p:nvPr/>
        </p:nvSpPr>
        <p:spPr>
          <a:xfrm>
            <a:off x="2040483" y="5098063"/>
            <a:ext cx="5982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Name : Trojan Horses</a:t>
            </a:r>
          </a:p>
          <a:p>
            <a:r>
              <a:rPr lang="en-US" sz="2400" b="1" dirty="0"/>
              <a:t>Group ID         : 2021S2_REG_WE_47</a:t>
            </a:r>
          </a:p>
        </p:txBody>
      </p:sp>
    </p:spTree>
    <p:extLst>
      <p:ext uri="{BB962C8B-B14F-4D97-AF65-F5344CB8AC3E}">
        <p14:creationId xmlns:p14="http://schemas.microsoft.com/office/powerpoint/2010/main" val="92457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CC745-4EEB-426E-B5DB-801F5D19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5995" y="1759520"/>
            <a:ext cx="6000009" cy="333895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3B6326-A9CC-4FBF-B32C-4A100D082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0" b="6256"/>
          <a:stretch/>
        </p:blipFill>
        <p:spPr>
          <a:xfrm>
            <a:off x="8181522" y="428995"/>
            <a:ext cx="3139621" cy="5905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2EA79-BAAD-4E54-9979-0A3267F3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9" y="470683"/>
            <a:ext cx="3304318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438D8-463C-49D1-99BF-CDBE3DF0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594" y="557966"/>
            <a:ext cx="3328474" cy="5586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BBD38-B53D-42DB-B51F-1081F6173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"/>
          <a:stretch/>
        </p:blipFill>
        <p:spPr>
          <a:xfrm>
            <a:off x="2372303" y="533348"/>
            <a:ext cx="3039341" cy="57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27113A8-F0CA-442E-8D28-89BB19070E53}"/>
              </a:ext>
            </a:extLst>
          </p:cNvPr>
          <p:cNvSpPr txBox="1"/>
          <p:nvPr/>
        </p:nvSpPr>
        <p:spPr>
          <a:xfrm>
            <a:off x="940529" y="960844"/>
            <a:ext cx="65696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Founded  Issues in user reviews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 easy login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Long and complex username.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Passwords not working issues.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User Interfaces are not user friendly.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Saves contact details on just a page, uneasy to read.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User details are not visible clearly.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Takes long time to 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Issues in installation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01898C-7DAE-4BA1-83C0-E569D1CB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5" b="9659"/>
          <a:stretch/>
        </p:blipFill>
        <p:spPr>
          <a:xfrm>
            <a:off x="7510141" y="3665776"/>
            <a:ext cx="4193246" cy="26032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1AABA6-5BAC-4CB4-A195-D636E2D2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8" b="37595"/>
          <a:stretch/>
        </p:blipFill>
        <p:spPr>
          <a:xfrm>
            <a:off x="7510141" y="719827"/>
            <a:ext cx="4363920" cy="27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477DE32-108B-4A18-B302-7B9363785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85814"/>
              </p:ext>
            </p:extLst>
          </p:nvPr>
        </p:nvGraphicFramePr>
        <p:xfrm>
          <a:off x="2031999" y="719666"/>
          <a:ext cx="8701649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326">
                  <a:extLst>
                    <a:ext uri="{9D8B030D-6E8A-4147-A177-3AD203B41FA5}">
                      <a16:colId xmlns:a16="http://schemas.microsoft.com/office/drawing/2014/main" val="963419090"/>
                    </a:ext>
                  </a:extLst>
                </a:gridCol>
                <a:gridCol w="5967323">
                  <a:extLst>
                    <a:ext uri="{9D8B030D-6E8A-4147-A177-3AD203B41FA5}">
                      <a16:colId xmlns:a16="http://schemas.microsoft.com/office/drawing/2014/main" val="57737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90726"/>
                  </a:ext>
                </a:extLst>
              </a:tr>
              <a:tr h="558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6125" indent="-342900">
                        <a:buAutoNum type="arabicPeriod"/>
                      </a:pPr>
                      <a:r>
                        <a:rPr lang="en-US" sz="2800" dirty="0"/>
                        <a:t>User Authentication</a:t>
                      </a:r>
                    </a:p>
                    <a:p>
                      <a:pPr marL="746125" indent="-342900">
                        <a:buAutoNum type="arabicPeriod"/>
                      </a:pPr>
                      <a:r>
                        <a:rPr lang="en-US" sz="2800" dirty="0"/>
                        <a:t>Handle Own account transfers.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13815"/>
                  </a:ext>
                </a:extLst>
              </a:tr>
              <a:tr h="396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Member 2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6125" indent="-342900">
                        <a:buAutoNum type="arabicPeriod"/>
                      </a:pPr>
                      <a:r>
                        <a:rPr lang="en-US" sz="2800" dirty="0"/>
                        <a:t>View details of account and transactions.</a:t>
                      </a:r>
                    </a:p>
                    <a:p>
                      <a:pPr marL="746125" indent="-342900">
                        <a:buAutoNum type="arabicPeriod"/>
                      </a:pPr>
                      <a:r>
                        <a:rPr lang="en-US" sz="2800" dirty="0"/>
                        <a:t>Handle credit card payments.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0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Member 3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93700" indent="0">
                        <a:tabLst>
                          <a:tab pos="393700" algn="l"/>
                        </a:tabLst>
                      </a:pPr>
                      <a:r>
                        <a:rPr lang="en-US" sz="2800" dirty="0"/>
                        <a:t>1.  Handle bill payments.</a:t>
                      </a:r>
                    </a:p>
                    <a:p>
                      <a:pPr marL="393700" indent="0">
                        <a:tabLst>
                          <a:tab pos="393700" algn="l"/>
                        </a:tabLst>
                      </a:pPr>
                      <a:r>
                        <a:rPr lang="en-US" sz="2800" dirty="0"/>
                        <a:t>2.  View messages and contact details.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8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Member 4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01688" indent="-342900">
                        <a:buAutoNum type="arabicPeriod"/>
                      </a:pPr>
                      <a:r>
                        <a:rPr lang="en-US" sz="2800" dirty="0"/>
                        <a:t>Handle third party transfers.</a:t>
                      </a:r>
                    </a:p>
                    <a:p>
                      <a:pPr marL="801688" indent="-342900">
                        <a:buAutoNum type="arabicPeriod"/>
                      </a:pPr>
                      <a:r>
                        <a:rPr lang="en-US" sz="2800" dirty="0"/>
                        <a:t>Calculate Budget.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52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5022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91</TotalTime>
  <Words>124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Corbel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Vishwa Dissanayake</dc:creator>
  <cp:lastModifiedBy>Vishwa Dissanayake</cp:lastModifiedBy>
  <cp:revision>4</cp:revision>
  <dcterms:created xsi:type="dcterms:W3CDTF">2021-07-16T07:55:41Z</dcterms:created>
  <dcterms:modified xsi:type="dcterms:W3CDTF">2021-07-18T10:22:40Z</dcterms:modified>
</cp:coreProperties>
</file>